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380" r:id="rId2"/>
    <p:sldId id="382" r:id="rId3"/>
    <p:sldId id="383" r:id="rId4"/>
    <p:sldId id="387" r:id="rId5"/>
    <p:sldId id="388" r:id="rId6"/>
    <p:sldId id="385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45"/>
    <p:restoredTop sz="94713"/>
  </p:normalViewPr>
  <p:slideViewPr>
    <p:cSldViewPr snapToGrid="0" snapToObjects="1">
      <p:cViewPr varScale="1">
        <p:scale>
          <a:sx n="104" d="100"/>
          <a:sy n="104" d="100"/>
        </p:scale>
        <p:origin x="240" y="4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378C9E-384A-8B4B-A358-0B9AC17DF7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07050E3-44F9-634B-BD3D-6D7C8C9068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DFFB87-3557-9D41-BDE4-8119137E24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0E843-C9CF-6A41-98D3-2AC213199B6B}" type="datetimeFigureOut">
              <a:rPr lang="en-US" smtClean="0"/>
              <a:t>6/3/19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3948F2-FAAE-EF46-82F3-00A5A950A5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8C5EA4-B217-4B4E-B3BE-FBFE7FD642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7E291-BD39-A342-A178-4886CD25EF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8405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6CB7A0-212E-694E-B302-9BF649508F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E3E6E3B-66C3-5045-8D40-2B3A688B8C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79CEEB-0BA9-6944-9E3E-31BEAA3E71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0E843-C9CF-6A41-98D3-2AC213199B6B}" type="datetimeFigureOut">
              <a:rPr lang="en-US" smtClean="0"/>
              <a:t>6/3/19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02F8A6-2559-5F42-83BE-3DAF48E6F2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8FAD04-6338-EC48-9018-EFBBFDE015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7E291-BD39-A342-A178-4886CD25EF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3048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05C0B0F-0D8A-404B-BCFC-93BE43453E4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1C3F04A-1542-264E-AE74-37DF28C4C6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6C71C7-0232-1440-AA2D-4927D7570A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0E843-C9CF-6A41-98D3-2AC213199B6B}" type="datetimeFigureOut">
              <a:rPr lang="en-US" smtClean="0"/>
              <a:t>6/3/19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3C8B8E-A5CC-9741-99D6-A3B844AB26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BEA874-674F-964F-B938-BE4E8058CC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7E291-BD39-A342-A178-4886CD25EF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0890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6169FE-CDF2-6448-BCAD-8E6470D9CE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89B9CA-DE5E-EA43-8C9F-5FD1169410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D3F0C8-D4D3-9E4A-BCD7-86D301C1FE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0E843-C9CF-6A41-98D3-2AC213199B6B}" type="datetimeFigureOut">
              <a:rPr lang="en-US" smtClean="0"/>
              <a:t>6/3/19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899F09-92C3-D848-843E-58EA610BA0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3ADB76-524D-0649-807B-72CCFF5A7A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7E291-BD39-A342-A178-4886CD25EF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9870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76A4A1-D947-6847-A7B9-5A1FBBB1B4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537613-1048-794B-8829-29BAA855D2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91B962-83B0-FF4F-85CB-303CFB9077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0E843-C9CF-6A41-98D3-2AC213199B6B}" type="datetimeFigureOut">
              <a:rPr lang="en-US" smtClean="0"/>
              <a:t>6/3/19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B48907-1D39-3D42-B0CD-084B17D8C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221B87-4669-FB4E-A1C0-818F6D92B5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7E291-BD39-A342-A178-4886CD25EF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3144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DB8C3E-73D6-5549-A960-4D08907FAE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B7874C-BE8C-F841-AD81-932C6208D8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B83B8F-0F1E-B54F-8173-134B1C85DE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D09767-5A41-2B46-9ED2-376909FEEE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0E843-C9CF-6A41-98D3-2AC213199B6B}" type="datetimeFigureOut">
              <a:rPr lang="en-US" smtClean="0"/>
              <a:t>6/3/19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095044-F046-3E42-97B4-CB057953B8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DA9B302-1DC4-4544-A49F-4B17E7EE54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7E291-BD39-A342-A178-4886CD25EF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2317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594710-A678-CC40-A119-8C2C16A2D6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A1F9B7-A828-404C-9F57-87CD7E0B74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99720C7-13F1-5047-80D4-49D13E2508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410AB53-6E21-5849-BF1A-701D206C18B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CDAE99C-26C3-484B-B288-3AFC6DE8CC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9295835-8F3C-AE4B-A960-96CF1F2ED0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0E843-C9CF-6A41-98D3-2AC213199B6B}" type="datetimeFigureOut">
              <a:rPr lang="en-US" smtClean="0"/>
              <a:t>6/3/19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94A9B9D-2D18-6141-BE6E-8DE058E785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E90DDB2-9AF1-8C40-9FAE-C84A40D7FA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7E291-BD39-A342-A178-4886CD25EF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5126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DD89F5-B3BE-C244-8CA9-D3E1E922FA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181FDB5-D533-8D4A-AF20-725B6CB96C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0E843-C9CF-6A41-98D3-2AC213199B6B}" type="datetimeFigureOut">
              <a:rPr lang="en-US" smtClean="0"/>
              <a:t>6/3/19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00EC721-F0F9-9D48-A217-1725B5DCE1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01E87E-6E9B-A14F-B7C7-7F39E7BC71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7E291-BD39-A342-A178-4886CD25EF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979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8B5FF15-FCD8-A844-A371-16EA3F1A4D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0E843-C9CF-6A41-98D3-2AC213199B6B}" type="datetimeFigureOut">
              <a:rPr lang="en-US" smtClean="0"/>
              <a:t>6/3/19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C671962-D6C7-FF4B-9C8F-2A8CCE14B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C86A85-51B4-E747-B4B5-70143BDCD9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7E291-BD39-A342-A178-4886CD25EF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8809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0D1A19-44F9-2D41-BB69-6F525D44EE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EC71ED-208C-EE48-BDEE-BD6215795A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683EE80-0B5B-A04E-9E1A-108DEF0DA9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8DCC91-276A-FA4E-A311-A5DC14D463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0E843-C9CF-6A41-98D3-2AC213199B6B}" type="datetimeFigureOut">
              <a:rPr lang="en-US" smtClean="0"/>
              <a:t>6/3/19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77A093-2903-B24C-991D-22DCD42CD0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133241-C888-A04A-8142-AC9E4FE8C9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7E291-BD39-A342-A178-4886CD25EF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6663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BED44E-7F0E-9C48-BBC7-E35A385BCF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473C7C0-D620-894A-AD25-8569E761DBE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3CBF7F6-E3A6-F945-9931-595DCBE86E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79D104-52FC-0544-A120-CDD9076DE5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0E843-C9CF-6A41-98D3-2AC213199B6B}" type="datetimeFigureOut">
              <a:rPr lang="en-US" smtClean="0"/>
              <a:t>6/3/19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1C2561-07AA-C641-B4AB-35543A9E6A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003E80-E69C-4F42-8FE8-32824744DE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7E291-BD39-A342-A178-4886CD25EF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0328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E925C90-87B0-204D-8ADE-A29DE973EE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5A0106-3756-B346-A257-55FCBC579B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CF8B85-FA09-A343-B591-9C4CDA66EFF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40E843-C9CF-6A41-98D3-2AC213199B6B}" type="datetimeFigureOut">
              <a:rPr lang="en-US" smtClean="0"/>
              <a:t>6/3/19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3EF692-8295-684C-9609-3C77775F00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C55D9E-39C1-9441-86A5-09670111A2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57E291-BD39-A342-A178-4886CD25EF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6075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hyperlink" Target="file:///Users/ledererp/Desktop/Reto%20%20-%20proteger%205%20forms%20.pptx#-1,1,Pr&#225;ctica del RETO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hyperlink" Target="https://quizlet.com/387327875/2ac-u5-el-bienestar-flash-cards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hyperlink" Target="file:///Users/ledererp/Desktop/ESP%202%20repaso%20para%20el%20examen%20final.pptx#-1,1,Repaso para el examen fina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0075DB-A585-4849-B56E-19A683974F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lunes, el  31 de mayo de 2019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C108EE-BD8D-D34B-9F47-9BB5BA66B2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/>
              <a:t>Reto de verbos</a:t>
            </a:r>
          </a:p>
          <a:p>
            <a:r>
              <a:rPr lang="es-ES_tradnl" dirty="0"/>
              <a:t>Vamos a escribir</a:t>
            </a:r>
          </a:p>
          <a:p>
            <a:r>
              <a:rPr lang="es-ES_tradnl" dirty="0"/>
              <a:t>Repaso de vocabulario</a:t>
            </a:r>
          </a:p>
          <a:p>
            <a:r>
              <a:rPr lang="es-ES_tradnl" dirty="0"/>
              <a:t>Práctica de escuchar</a:t>
            </a:r>
          </a:p>
          <a:p>
            <a:r>
              <a:rPr lang="es-ES_tradnl" dirty="0"/>
              <a:t>Práctica de hablar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2E70A80-DECA-264B-973B-2E7C530A40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2200" y="2067594"/>
            <a:ext cx="2857500" cy="284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252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B75AE6-38D9-DB45-A3F1-265C72EAD2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Reto</a:t>
            </a:r>
            <a:r>
              <a:rPr lang="en-US" dirty="0"/>
              <a:t> de </a:t>
            </a:r>
            <a:r>
              <a:rPr lang="en-US" dirty="0" err="1"/>
              <a:t>verbos</a:t>
            </a:r>
            <a:r>
              <a:rPr lang="en-US" dirty="0"/>
              <a:t>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27F541-E70B-284B-8985-217FBA2C8F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Escribe la </a:t>
            </a:r>
            <a:r>
              <a:rPr lang="en-US" dirty="0" err="1"/>
              <a:t>conjugacion</a:t>
            </a:r>
            <a:r>
              <a:rPr lang="en-US" dirty="0"/>
              <a:t> y la </a:t>
            </a:r>
            <a:r>
              <a:rPr lang="en-US" dirty="0" err="1"/>
              <a:t>traducción</a:t>
            </a:r>
            <a:r>
              <a:rPr lang="en-US" dirty="0"/>
              <a:t> del </a:t>
            </a:r>
            <a:r>
              <a:rPr lang="en-US" dirty="0" err="1"/>
              <a:t>verbo</a:t>
            </a:r>
            <a:r>
              <a:rPr lang="en-US" dirty="0"/>
              <a:t> </a:t>
            </a:r>
            <a:r>
              <a:rPr lang="en-US" dirty="0" err="1"/>
              <a:t>según</a:t>
            </a:r>
            <a:r>
              <a:rPr lang="en-US" dirty="0"/>
              <a:t> el </a:t>
            </a:r>
            <a:r>
              <a:rPr lang="en-US" dirty="0" err="1"/>
              <a:t>sujeto</a:t>
            </a:r>
            <a:r>
              <a:rPr lang="en-US" dirty="0"/>
              <a:t>.</a:t>
            </a:r>
          </a:p>
        </p:txBody>
      </p:sp>
      <p:pic>
        <p:nvPicPr>
          <p:cNvPr id="4" name="Picture 3">
            <a:hlinkClick r:id="rId2" action="ppaction://hlinkpres?slideindex=1&amp;slidetitle=Práctica del RETO"/>
            <a:extLst>
              <a:ext uri="{FF2B5EF4-FFF2-40B4-BE49-F238E27FC236}">
                <a16:creationId xmlns:a16="http://schemas.microsoft.com/office/drawing/2014/main" id="{CD51FE52-EFBC-1E4A-97E1-474BBF1F1A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0220" y="3009900"/>
            <a:ext cx="28575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75151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013B6A-86F2-594B-AF8C-C0063C0E2E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857250"/>
          </a:xfrm>
        </p:spPr>
        <p:txBody>
          <a:bodyPr/>
          <a:lstStyle/>
          <a:p>
            <a:r>
              <a:rPr lang="en-US" dirty="0" err="1"/>
              <a:t>Vamos</a:t>
            </a:r>
            <a:r>
              <a:rPr lang="en-US" dirty="0"/>
              <a:t> a </a:t>
            </a:r>
            <a:r>
              <a:rPr lang="en-US" dirty="0" err="1"/>
              <a:t>escribir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216479-57E4-FB43-9633-77B03DA3AA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8674" y="2271712"/>
            <a:ext cx="11115675" cy="3581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dirty="0"/>
              <a:t>1.  Explica tus preferencias. ¿Cuáles redes sociales usas? – be </a:t>
            </a:r>
            <a:r>
              <a:rPr lang="es-ES" dirty="0" err="1"/>
              <a:t>thorough</a:t>
            </a:r>
            <a:r>
              <a:rPr lang="es-ES" dirty="0"/>
              <a:t>/me gusta usar…/         </a:t>
            </a:r>
            <a:br>
              <a:rPr lang="es-ES" dirty="0"/>
            </a:br>
            <a:r>
              <a:rPr lang="es-ES" dirty="0"/>
              <a:t>       usualmente</a:t>
            </a:r>
            <a:endParaRPr lang="en-US" dirty="0"/>
          </a:p>
          <a:p>
            <a:pPr marL="457200" indent="-457200">
              <a:buAutoNum type="arabicPeriod" startAt="2"/>
            </a:pPr>
            <a:r>
              <a:rPr lang="es-ES" dirty="0"/>
              <a:t>Después de tomar la prueba, ¿en cuál grupo piensas que estés tú? </a:t>
            </a:r>
            <a:r>
              <a:rPr lang="es-ES" sz="1800" dirty="0"/>
              <a:t>USO / ABUSO / DEPENDENCIA</a:t>
            </a:r>
            <a:r>
              <a:rPr lang="en-US" dirty="0"/>
              <a:t>.   </a:t>
            </a:r>
            <a:r>
              <a:rPr lang="es-ES" dirty="0"/>
              <a:t>¿Por qué? – be </a:t>
            </a:r>
            <a:r>
              <a:rPr lang="es-ES" dirty="0" err="1"/>
              <a:t>specific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30417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1D4B82-20F1-E74C-86CA-35AB7C56BA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0391" y="143189"/>
            <a:ext cx="9601200" cy="1485900"/>
          </a:xfrm>
        </p:spPr>
        <p:txBody>
          <a:bodyPr/>
          <a:lstStyle/>
          <a:p>
            <a:r>
              <a:rPr lang="en-US" dirty="0" err="1"/>
              <a:t>Repaso</a:t>
            </a:r>
            <a:r>
              <a:rPr lang="en-US" dirty="0"/>
              <a:t> de </a:t>
            </a:r>
            <a:r>
              <a:rPr lang="en-US" dirty="0" err="1"/>
              <a:t>vocabulario</a:t>
            </a:r>
            <a:endParaRPr lang="en-US" dirty="0"/>
          </a:p>
        </p:txBody>
      </p:sp>
      <p:pic>
        <p:nvPicPr>
          <p:cNvPr id="9" name="Picture 8">
            <a:hlinkClick r:id="rId2"/>
            <a:extLst>
              <a:ext uri="{FF2B5EF4-FFF2-40B4-BE49-F238E27FC236}">
                <a16:creationId xmlns:a16="http://schemas.microsoft.com/office/drawing/2014/main" id="{A4F90CA5-8960-8D4D-B666-6884BE30CD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5752" y="1126043"/>
            <a:ext cx="28575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4156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430A97-64DF-4F41-98BF-8AB39719AA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Práctica</a:t>
            </a:r>
            <a:r>
              <a:rPr lang="en-US" dirty="0"/>
              <a:t> de </a:t>
            </a:r>
            <a:r>
              <a:rPr lang="en-US" dirty="0" err="1"/>
              <a:t>escuchar</a:t>
            </a:r>
            <a:r>
              <a:rPr lang="en-US" dirty="0"/>
              <a:t> – see handout on blog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51FBB15-D3F2-9148-BC43-513FD409153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54193" y="1743075"/>
            <a:ext cx="8236014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13514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430A97-64DF-4F41-98BF-8AB39719AA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Práctica</a:t>
            </a:r>
            <a:r>
              <a:rPr lang="en-US" dirty="0"/>
              <a:t> de </a:t>
            </a:r>
            <a:r>
              <a:rPr lang="en-US" dirty="0" err="1"/>
              <a:t>escuchar</a:t>
            </a:r>
            <a:endParaRPr lang="en-US" dirty="0"/>
          </a:p>
        </p:txBody>
      </p:sp>
      <p:pic>
        <p:nvPicPr>
          <p:cNvPr id="4" name="Content Placeholder 3">
            <a:hlinkClick r:id="rId2" action="ppaction://hlinkpres?slideindex=1&amp;slidetitle=Repaso para el examen final"/>
            <a:extLst>
              <a:ext uri="{FF2B5EF4-FFF2-40B4-BE49-F238E27FC236}">
                <a16:creationId xmlns:a16="http://schemas.microsoft.com/office/drawing/2014/main" id="{C51FBB15-D3F2-9148-BC43-513FD409153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054193" y="1743075"/>
            <a:ext cx="8236014" cy="35814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2E55AA4-ECCE-EC42-94BE-228E50AC9E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32414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76</Words>
  <Application>Microsoft Macintosh PowerPoint</Application>
  <PresentationFormat>Widescreen</PresentationFormat>
  <Paragraphs>14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lunes, el  31 de mayo de 2019</vt:lpstr>
      <vt:lpstr>Reto de verbos:</vt:lpstr>
      <vt:lpstr>Vamos a escribir</vt:lpstr>
      <vt:lpstr>Repaso de vocabulario</vt:lpstr>
      <vt:lpstr>Práctica de escuchar – see handout on blog</vt:lpstr>
      <vt:lpstr>Práctica de escuchar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2</cp:revision>
  <dcterms:created xsi:type="dcterms:W3CDTF">2019-06-03T14:10:59Z</dcterms:created>
  <dcterms:modified xsi:type="dcterms:W3CDTF">2019-06-03T14:12:57Z</dcterms:modified>
</cp:coreProperties>
</file>