
<file path=[Content_Types].xml><?xml version="1.0" encoding="utf-8"?>
<Types xmlns="http://schemas.openxmlformats.org/package/2006/content-types">
  <Default Extension="mp3" ContentType="audio/mpeg"/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8" r:id="rId1"/>
  </p:sldMasterIdLst>
  <p:sldIdLst>
    <p:sldId id="945" r:id="rId2"/>
    <p:sldId id="944" r:id="rId3"/>
    <p:sldId id="940" r:id="rId4"/>
    <p:sldId id="948" r:id="rId5"/>
    <p:sldId id="946" r:id="rId6"/>
    <p:sldId id="94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62"/>
    <p:restoredTop sz="94713"/>
  </p:normalViewPr>
  <p:slideViewPr>
    <p:cSldViewPr snapToGrid="0" snapToObjects="1">
      <p:cViewPr varScale="1">
        <p:scale>
          <a:sx n="66" d="100"/>
          <a:sy n="66" d="100"/>
        </p:scale>
        <p:origin x="224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1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8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3084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63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8773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9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31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1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2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8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7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3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6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B1DBA-1196-CE4C-A1C7-0E3DB82CD305}" type="datetimeFigureOut">
              <a:rPr lang="en-US" smtClean="0"/>
              <a:t>3/18/20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ABC91D5-8618-E74A-ACBE-17F89973C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9mrlbKBV4mk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yVjzd320gew&amp;disable_polymer=tru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7.tiff"/><Relationship Id="rId4" Type="http://schemas.openxmlformats.org/officeDocument/2006/relationships/hyperlink" Target="https://account.collegeboard.org/login/login?DURL=https%3A%2F%2Fapcentral.collegeboard.org%2Fcourses%2Fap-spanish-language-and-culture%2Fexa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hyperlink" Target="https://www.youtube.com/watch?v=AfJd3ueC3j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EF71-577B-CC48-BC43-5B27C7E7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jueves</a:t>
            </a:r>
            <a:r>
              <a:rPr lang="en-US" dirty="0"/>
              <a:t>, el 19 de </a:t>
            </a:r>
            <a:r>
              <a:rPr lang="en-US" dirty="0" err="1"/>
              <a:t>marzo</a:t>
            </a:r>
            <a:r>
              <a:rPr lang="en-US" dirty="0"/>
              <a:t> de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2CB1-300C-FA4E-9A85-497A2228B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/>
          </a:bodyPr>
          <a:lstStyle/>
          <a:p>
            <a:r>
              <a:rPr lang="es-ES_tradnl" sz="3200" dirty="0"/>
              <a:t>Consejos del día</a:t>
            </a:r>
          </a:p>
          <a:p>
            <a:r>
              <a:rPr lang="es-ES_tradnl" sz="3200" dirty="0"/>
              <a:t>Canción</a:t>
            </a:r>
          </a:p>
          <a:p>
            <a:r>
              <a:rPr lang="es-ES_tradnl" sz="3200" dirty="0"/>
              <a:t>Un momento de risa</a:t>
            </a:r>
          </a:p>
          <a:p>
            <a:r>
              <a:rPr lang="es-ES_tradnl" sz="3200" dirty="0"/>
              <a:t>Práctica de la </a:t>
            </a:r>
          </a:p>
          <a:p>
            <a:pPr marL="0" indent="0">
              <a:buNone/>
            </a:pPr>
            <a:r>
              <a:rPr lang="es-ES_tradnl" sz="3200" dirty="0"/>
              <a:t>  </a:t>
            </a:r>
            <a:r>
              <a:rPr lang="es-ES_tradnl" sz="3000" dirty="0"/>
              <a:t>conversación simulada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DFBD5C-8AC2-E148-9D71-5134DB3A6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371" y="1408174"/>
            <a:ext cx="6502400" cy="4064000"/>
          </a:xfrm>
          <a:prstGeom prst="rect">
            <a:avLst/>
          </a:prstGeom>
        </p:spPr>
      </p:pic>
      <p:pic>
        <p:nvPicPr>
          <p:cNvPr id="4" name="Ap pg 1  3_19.mp3">
            <a:hlinkClick r:id="" action="ppaction://media"/>
            <a:extLst>
              <a:ext uri="{FF2B5EF4-FFF2-40B4-BE49-F238E27FC236}">
                <a16:creationId xmlns:a16="http://schemas.microsoft.com/office/drawing/2014/main" id="{F2DD3322-7F6E-C244-A11F-0DD65F35B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348" y="5161386"/>
            <a:ext cx="1172013" cy="117201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94010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DE21-4346-164A-8FAF-4E1743E4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0661"/>
            <a:ext cx="9222804" cy="1320800"/>
          </a:xfrm>
        </p:spPr>
        <p:txBody>
          <a:bodyPr/>
          <a:lstStyle/>
          <a:p>
            <a:r>
              <a:rPr lang="es-ES_tradnl" dirty="0"/>
              <a:t>Consejo para hoy para mantenernos durante la cuarentena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2115E-AB36-D849-8FFB-DB159EFC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1461"/>
            <a:ext cx="8596668" cy="4997939"/>
          </a:xfrm>
        </p:spPr>
        <p:txBody>
          <a:bodyPr>
            <a:normAutofit/>
          </a:bodyPr>
          <a:lstStyle/>
          <a:p>
            <a:r>
              <a:rPr lang="es-ES_tradnl" sz="2200" dirty="0"/>
              <a:t>Habla con amigos  y familia diariamente con </a:t>
            </a:r>
            <a:r>
              <a:rPr lang="es-ES_tradnl" sz="2200" dirty="0" err="1"/>
              <a:t>FaceTime</a:t>
            </a:r>
            <a:endParaRPr lang="es-ES_tradnl" sz="2200" dirty="0"/>
          </a:p>
          <a:p>
            <a:pPr lvl="1"/>
            <a:r>
              <a:rPr lang="es-ES_tradnl" sz="2200" dirty="0"/>
              <a:t>Es importante ver las caritas de tus seres queridos</a:t>
            </a:r>
          </a:p>
          <a:p>
            <a:pPr marL="457200" lvl="1" indent="0">
              <a:buNone/>
            </a:pP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EC622-5E17-234F-874E-782746A0D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816" y="3199784"/>
            <a:ext cx="4480760" cy="2477771"/>
          </a:xfrm>
          <a:prstGeom prst="rect">
            <a:avLst/>
          </a:prstGeom>
        </p:spPr>
      </p:pic>
      <p:pic>
        <p:nvPicPr>
          <p:cNvPr id="8" name="Movie on 3-19-20 at 12.07 PM.mov">
            <a:hlinkClick r:id="" action="ppaction://media"/>
            <a:extLst>
              <a:ext uri="{FF2B5EF4-FFF2-40B4-BE49-F238E27FC236}">
                <a16:creationId xmlns:a16="http://schemas.microsoft.com/office/drawing/2014/main" id="{668C6625-20B8-7B46-A6D2-A0ECD87EB0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6782" y="3618467"/>
            <a:ext cx="4016829" cy="2677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7BF29F-8591-A741-8D1E-880B74DB0BFF}"/>
              </a:ext>
            </a:extLst>
          </p:cNvPr>
          <p:cNvSpPr txBox="1"/>
          <p:nvPr/>
        </p:nvSpPr>
        <p:spPr>
          <a:xfrm>
            <a:off x="7364185" y="2876619"/>
            <a:ext cx="3122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Haz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aquí</a:t>
            </a:r>
            <a:r>
              <a:rPr lang="en-US" dirty="0"/>
              <a:t> para </a:t>
            </a:r>
            <a:r>
              <a:rPr lang="en-US" dirty="0" err="1"/>
              <a:t>escuchar</a:t>
            </a:r>
            <a:r>
              <a:rPr lang="en-US" dirty="0"/>
              <a:t> un </a:t>
            </a:r>
            <a:r>
              <a:rPr lang="en-US" dirty="0" err="1"/>
              <a:t>mensaje</a:t>
            </a:r>
            <a:r>
              <a:rPr lang="en-US" dirty="0"/>
              <a:t> de Rita</a:t>
            </a:r>
          </a:p>
        </p:txBody>
      </p:sp>
    </p:spTree>
    <p:extLst>
      <p:ext uri="{BB962C8B-B14F-4D97-AF65-F5344CB8AC3E}">
        <p14:creationId xmlns:p14="http://schemas.microsoft.com/office/powerpoint/2010/main" val="30452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6C76-7A13-C342-AB52-4EEC272D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255" y="5045676"/>
            <a:ext cx="9601200" cy="14859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Haz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clic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en</a:t>
            </a:r>
            <a:r>
              <a:rPr lang="en-US" dirty="0">
                <a:solidFill>
                  <a:srgbClr val="FF0000"/>
                </a:solidFill>
              </a:rPr>
              <a:t> el </a:t>
            </a:r>
            <a:r>
              <a:rPr lang="en-US" dirty="0" err="1">
                <a:solidFill>
                  <a:srgbClr val="FF0000"/>
                </a:solidFill>
              </a:rPr>
              <a:t>foto</a:t>
            </a:r>
            <a:r>
              <a:rPr lang="en-US" dirty="0">
                <a:solidFill>
                  <a:srgbClr val="FF0000"/>
                </a:solidFill>
              </a:rPr>
              <a:t> para </a:t>
            </a:r>
            <a:r>
              <a:rPr lang="en-US" dirty="0" err="1">
                <a:solidFill>
                  <a:srgbClr val="FF0000"/>
                </a:solidFill>
              </a:rPr>
              <a:t>escuchar</a:t>
            </a:r>
            <a:r>
              <a:rPr lang="en-US" dirty="0">
                <a:solidFill>
                  <a:srgbClr val="FF0000"/>
                </a:solidFill>
              </a:rPr>
              <a:t> la </a:t>
            </a:r>
            <a:r>
              <a:rPr lang="en-US" dirty="0" err="1">
                <a:solidFill>
                  <a:srgbClr val="FF0000"/>
                </a:solidFill>
              </a:rPr>
              <a:t>canción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A8C735-40DD-0E4B-A9C7-13CCA6C1FD08}"/>
              </a:ext>
            </a:extLst>
          </p:cNvPr>
          <p:cNvSpPr txBox="1">
            <a:spLocks/>
          </p:cNvSpPr>
          <p:nvPr/>
        </p:nvSpPr>
        <p:spPr>
          <a:xfrm>
            <a:off x="0" y="461318"/>
            <a:ext cx="10459174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/>
              <a:t>Canción</a:t>
            </a:r>
            <a:r>
              <a:rPr lang="en-US" dirty="0"/>
              <a:t> </a:t>
            </a:r>
            <a:r>
              <a:rPr lang="en-US" dirty="0" err="1"/>
              <a:t>nueva</a:t>
            </a:r>
            <a:r>
              <a:rPr lang="en-US" dirty="0"/>
              <a:t> – </a:t>
            </a:r>
          </a:p>
          <a:p>
            <a:r>
              <a:rPr lang="en-US" dirty="0"/>
              <a:t>         Juan </a:t>
            </a:r>
            <a:r>
              <a:rPr lang="en-US" dirty="0" err="1"/>
              <a:t>Magan</a:t>
            </a:r>
            <a:r>
              <a:rPr lang="en-US" dirty="0"/>
              <a:t> –</a:t>
            </a:r>
            <a:r>
              <a:rPr lang="en-US" dirty="0" err="1"/>
              <a:t>Quiero</a:t>
            </a:r>
            <a:r>
              <a:rPr lang="en-US" dirty="0"/>
              <a:t> que </a:t>
            </a:r>
            <a:r>
              <a:rPr lang="en-US" dirty="0" err="1"/>
              <a:t>sepas</a:t>
            </a:r>
            <a:endParaRPr lang="en-US" dirty="0"/>
          </a:p>
        </p:txBody>
      </p:sp>
      <p:pic>
        <p:nvPicPr>
          <p:cNvPr id="7" name="Pg3 3_18.mp3">
            <a:hlinkClick r:id="" action="ppaction://media"/>
            <a:extLst>
              <a:ext uri="{FF2B5EF4-FFF2-40B4-BE49-F238E27FC236}">
                <a16:creationId xmlns:a16="http://schemas.microsoft.com/office/drawing/2014/main" id="{13DC5C1E-C8C2-B24B-B2C0-0C027179C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34" y="2710024"/>
            <a:ext cx="1572846" cy="157284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Content Placeholder 4">
            <a:hlinkClick r:id="rId5"/>
            <a:extLst>
              <a:ext uri="{FF2B5EF4-FFF2-40B4-BE49-F238E27FC236}">
                <a16:creationId xmlns:a16="http://schemas.microsoft.com/office/drawing/2014/main" id="{8A8FA993-CF93-724D-8111-B4E1D671F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229587" y="1782796"/>
            <a:ext cx="3748858" cy="3427303"/>
          </a:xfrm>
        </p:spPr>
      </p:pic>
    </p:spTree>
    <p:extLst>
      <p:ext uri="{BB962C8B-B14F-4D97-AF65-F5344CB8AC3E}">
        <p14:creationId xmlns:p14="http://schemas.microsoft.com/office/powerpoint/2010/main" val="2724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AD1AB-2528-A24E-9797-1E0C4FF9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¡Un minuto de risa!</a:t>
            </a: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DD0A31-53B9-8E4D-9F9B-56C965378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74" y="1522432"/>
            <a:ext cx="4995694" cy="38535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486357E-48F7-7247-B008-C6FCD4BC9644}"/>
              </a:ext>
            </a:extLst>
          </p:cNvPr>
          <p:cNvSpPr txBox="1">
            <a:spLocks/>
          </p:cNvSpPr>
          <p:nvPr/>
        </p:nvSpPr>
        <p:spPr>
          <a:xfrm>
            <a:off x="677334" y="562845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dirty="0"/>
              <a:t>Haz clic en la foto para reírte un poco</a:t>
            </a:r>
          </a:p>
        </p:txBody>
      </p:sp>
    </p:spTree>
    <p:extLst>
      <p:ext uri="{BB962C8B-B14F-4D97-AF65-F5344CB8AC3E}">
        <p14:creationId xmlns:p14="http://schemas.microsoft.com/office/powerpoint/2010/main" val="92070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048D-AFFD-AE43-8866-922985CC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Vayan</a:t>
            </a:r>
            <a:r>
              <a:rPr lang="en-US" dirty="0"/>
              <a:t> el AP Central para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práctica</a:t>
            </a:r>
            <a:r>
              <a:rPr lang="en-US" dirty="0"/>
              <a:t> de la </a:t>
            </a:r>
            <a:r>
              <a:rPr lang="en-US" dirty="0" err="1"/>
              <a:t>comparacion</a:t>
            </a:r>
            <a:r>
              <a:rPr lang="en-US" dirty="0"/>
              <a:t> cultural</a:t>
            </a:r>
          </a:p>
        </p:txBody>
      </p:sp>
      <p:pic>
        <p:nvPicPr>
          <p:cNvPr id="4" name="Content Placeholder 3">
            <a:hlinkClick r:id="rId4"/>
            <a:extLst>
              <a:ext uri="{FF2B5EF4-FFF2-40B4-BE49-F238E27FC236}">
                <a16:creationId xmlns:a16="http://schemas.microsoft.com/office/drawing/2014/main" id="{33C022DC-1251-5843-96A0-8B8CECBB2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1368" y="1930400"/>
            <a:ext cx="3949700" cy="2057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35193-25E9-A94D-B416-9F97A1814B65}"/>
              </a:ext>
            </a:extLst>
          </p:cNvPr>
          <p:cNvSpPr txBox="1"/>
          <p:nvPr/>
        </p:nvSpPr>
        <p:spPr>
          <a:xfrm>
            <a:off x="5107576" y="1928049"/>
            <a:ext cx="5573393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s-ES_tradnl" sz="3200" dirty="0"/>
              <a:t>Haz clic en la foto de AP.</a:t>
            </a:r>
          </a:p>
          <a:p>
            <a:pPr marL="514350" indent="-514350">
              <a:buAutoNum type="arabicPeriod"/>
            </a:pPr>
            <a:r>
              <a:rPr lang="es-ES_tradnl" sz="3200" dirty="0"/>
              <a:t>Inscríbete en el sitio Web</a:t>
            </a:r>
          </a:p>
          <a:p>
            <a:pPr marL="514350" indent="-514350">
              <a:buAutoNum type="arabicPeriod"/>
            </a:pPr>
            <a:r>
              <a:rPr lang="es-ES_tradnl" sz="3200" dirty="0"/>
              <a:t>Haz la tarea de Comparación cultural.</a:t>
            </a:r>
          </a:p>
        </p:txBody>
      </p:sp>
      <p:pic>
        <p:nvPicPr>
          <p:cNvPr id="6" name="Recording.mp3">
            <a:hlinkClick r:id="" action="ppaction://media"/>
            <a:extLst>
              <a:ext uri="{FF2B5EF4-FFF2-40B4-BE49-F238E27FC236}">
                <a16:creationId xmlns:a16="http://schemas.microsoft.com/office/drawing/2014/main" id="{05860993-3A8D-0448-88C4-429312539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9817" y="4445039"/>
            <a:ext cx="1269961" cy="126996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33E4D5-97FC-8249-917D-2F24DAC4EBA0}"/>
              </a:ext>
            </a:extLst>
          </p:cNvPr>
          <p:cNvSpPr txBox="1"/>
          <p:nvPr/>
        </p:nvSpPr>
        <p:spPr>
          <a:xfrm>
            <a:off x="5107577" y="4445039"/>
            <a:ext cx="43891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will need to sign in and used the assigned activity to complete this.</a:t>
            </a:r>
          </a:p>
        </p:txBody>
      </p:sp>
    </p:spTree>
    <p:extLst>
      <p:ext uri="{BB962C8B-B14F-4D97-AF65-F5344CB8AC3E}">
        <p14:creationId xmlns:p14="http://schemas.microsoft.com/office/powerpoint/2010/main" val="11793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0B5B6-A0BD-5948-A25F-09718E07F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93866"/>
          </a:xfrm>
        </p:spPr>
        <p:txBody>
          <a:bodyPr>
            <a:normAutofit fontScale="90000"/>
          </a:bodyPr>
          <a:lstStyle/>
          <a:p>
            <a:r>
              <a:rPr lang="en-US" dirty="0"/>
              <a:t>Un </a:t>
            </a:r>
            <a:r>
              <a:rPr lang="en-US" dirty="0" err="1"/>
              <a:t>poco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quieres</a:t>
            </a:r>
            <a:r>
              <a:rPr lang="en-US" dirty="0"/>
              <a:t> –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formas</a:t>
            </a:r>
            <a:r>
              <a:rPr lang="en-US" dirty="0"/>
              <a:t> de </a:t>
            </a:r>
            <a:r>
              <a:rPr lang="en-US" dirty="0" err="1"/>
              <a:t>preguntar</a:t>
            </a:r>
            <a:r>
              <a:rPr lang="en-US" dirty="0"/>
              <a:t> ¿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estás</a:t>
            </a:r>
            <a:r>
              <a:rPr lang="en-US" dirty="0"/>
              <a:t>?</a:t>
            </a:r>
          </a:p>
        </p:txBody>
      </p:sp>
      <p:pic>
        <p:nvPicPr>
          <p:cNvPr id="4" name="Content Placeholder 3">
            <a:hlinkClick r:id="rId4"/>
            <a:extLst>
              <a:ext uri="{FF2B5EF4-FFF2-40B4-BE49-F238E27FC236}">
                <a16:creationId xmlns:a16="http://schemas.microsoft.com/office/drawing/2014/main" id="{F067B8E2-E044-5044-9512-9A5B0AF91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1019" y="3034506"/>
            <a:ext cx="3810000" cy="213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DC5E5B-39E1-414F-80F2-67225A7AFAD5}"/>
              </a:ext>
            </a:extLst>
          </p:cNvPr>
          <p:cNvSpPr/>
          <p:nvPr/>
        </p:nvSpPr>
        <p:spPr>
          <a:xfrm>
            <a:off x="258972" y="1703466"/>
            <a:ext cx="9917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dirty="0"/>
              <a:t>Escucha a Vicente y toma apuntes de que aprendiste</a:t>
            </a:r>
          </a:p>
        </p:txBody>
      </p:sp>
      <p:pic>
        <p:nvPicPr>
          <p:cNvPr id="6" name="Pg6 3_18.mp3">
            <a:hlinkClick r:id="" action="ppaction://media"/>
            <a:extLst>
              <a:ext uri="{FF2B5EF4-FFF2-40B4-BE49-F238E27FC236}">
                <a16:creationId xmlns:a16="http://schemas.microsoft.com/office/drawing/2014/main" id="{4977B1D0-6A9D-B643-9695-F4B3F46D3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631" y="4534751"/>
            <a:ext cx="1572846" cy="157284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7183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{50D00869-DB7C-224B-9869-2FD75C572D91}tf10001060</Template>
  <TotalTime>4166</TotalTime>
  <Words>161</Words>
  <Application>Microsoft Macintosh PowerPoint</Application>
  <PresentationFormat>Widescreen</PresentationFormat>
  <Paragraphs>22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Facet</vt:lpstr>
      <vt:lpstr>jueves, el 19 de marzo de 2020</vt:lpstr>
      <vt:lpstr>Consejo para hoy para mantenernos durante la cuarentena</vt:lpstr>
      <vt:lpstr>Haz clic en el foto para escuchar la canción</vt:lpstr>
      <vt:lpstr>¡Un minuto de risa!</vt:lpstr>
      <vt:lpstr>Vayan el AP Central para hacer una práctica de la comparacion cultural</vt:lpstr>
      <vt:lpstr>Un poco más si quieres – Otras formas de preguntar ¿Cómo estás?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miércoles, el 18 de marzo de 2020</dc:title>
  <dc:creator>Microsoft Office User</dc:creator>
  <cp:lastModifiedBy>Microsoft Office User</cp:lastModifiedBy>
  <cp:revision>13</cp:revision>
  <dcterms:created xsi:type="dcterms:W3CDTF">2020-03-18T14:55:03Z</dcterms:created>
  <dcterms:modified xsi:type="dcterms:W3CDTF">2020-03-21T14:27:32Z</dcterms:modified>
</cp:coreProperties>
</file>